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226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5557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119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1807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6332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215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406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218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522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616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38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6A177-9E43-423F-8D20-2D659FABCE6E}" type="datetimeFigureOut">
              <a:rPr lang="ar-IQ" smtClean="0"/>
              <a:t>05/04/1440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375D2-1518-4D8E-BBEA-A729E78B9CC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5096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24135"/>
          </a:xfrm>
        </p:spPr>
        <p:txBody>
          <a:bodyPr/>
          <a:lstStyle/>
          <a:p>
            <a:r>
              <a:rPr lang="ar-IQ" dirty="0" smtClean="0"/>
              <a:t>الاعداد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4608512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/>
              <a:t>مهارة الإعداد من أهم مهارات الكرة الطائرة وعلى </a:t>
            </a:r>
            <a:r>
              <a:rPr lang="ar-IQ" dirty="0" err="1" smtClean="0"/>
              <a:t>جمیع</a:t>
            </a:r>
            <a:r>
              <a:rPr lang="ar-IQ" dirty="0" smtClean="0"/>
              <a:t> </a:t>
            </a:r>
            <a:r>
              <a:rPr lang="ar-IQ" dirty="0" err="1" smtClean="0"/>
              <a:t>اللاعبین</a:t>
            </a:r>
            <a:r>
              <a:rPr lang="ar-IQ" dirty="0" smtClean="0"/>
              <a:t> أن </a:t>
            </a:r>
            <a:r>
              <a:rPr lang="ar-IQ" dirty="0" err="1" smtClean="0"/>
              <a:t>یتعلموا</a:t>
            </a:r>
            <a:r>
              <a:rPr lang="ar-IQ" dirty="0" smtClean="0"/>
              <a:t> الأعداد لأن</a:t>
            </a:r>
          </a:p>
          <a:p>
            <a:r>
              <a:rPr lang="ar-IQ" dirty="0" smtClean="0"/>
              <a:t>بدون الإعداد </a:t>
            </a:r>
            <a:r>
              <a:rPr lang="ar-IQ" dirty="0" err="1" smtClean="0"/>
              <a:t>الجید</a:t>
            </a:r>
            <a:r>
              <a:rPr lang="ar-IQ" dirty="0" smtClean="0"/>
              <a:t> لا </a:t>
            </a:r>
            <a:r>
              <a:rPr lang="ar-IQ" dirty="0" err="1" smtClean="0"/>
              <a:t>یوجد</a:t>
            </a:r>
            <a:r>
              <a:rPr lang="ar-IQ" dirty="0" smtClean="0"/>
              <a:t> ولقد تقدم مستوى أداء مهارة الإعداد بشكل </a:t>
            </a:r>
            <a:r>
              <a:rPr lang="ar-IQ" dirty="0" err="1" smtClean="0"/>
              <a:t>كبیر</a:t>
            </a:r>
            <a:r>
              <a:rPr lang="ar-IQ" dirty="0" smtClean="0"/>
              <a:t> </a:t>
            </a:r>
            <a:r>
              <a:rPr lang="ar-IQ" dirty="0" err="1" smtClean="0"/>
              <a:t>قیاسا</a:t>
            </a:r>
            <a:r>
              <a:rPr lang="ar-IQ" dirty="0" smtClean="0"/>
              <a:t> بالسنوات</a:t>
            </a:r>
          </a:p>
          <a:p>
            <a:r>
              <a:rPr lang="ar-IQ" dirty="0" err="1" smtClean="0"/>
              <a:t>الماضیة</a:t>
            </a:r>
            <a:r>
              <a:rPr lang="ar-IQ" dirty="0" smtClean="0"/>
              <a:t> </a:t>
            </a:r>
            <a:r>
              <a:rPr lang="ar-IQ" dirty="0" err="1" smtClean="0"/>
              <a:t>حیث</a:t>
            </a:r>
            <a:r>
              <a:rPr lang="ar-IQ" dirty="0" smtClean="0"/>
              <a:t> اتسم استقبال الكرة </a:t>
            </a:r>
            <a:r>
              <a:rPr lang="ar-IQ" dirty="0" err="1" smtClean="0"/>
              <a:t>وتمریرها</a:t>
            </a:r>
            <a:r>
              <a:rPr lang="ar-IQ" dirty="0" smtClean="0"/>
              <a:t> إلى صانع اللعب بدون قوس عالي، إضافة إلى </a:t>
            </a:r>
            <a:r>
              <a:rPr lang="ar-IQ" dirty="0" err="1" smtClean="0"/>
              <a:t>قیام</a:t>
            </a:r>
            <a:endParaRPr lang="ar-IQ" dirty="0" smtClean="0"/>
          </a:p>
          <a:p>
            <a:r>
              <a:rPr lang="ar-IQ" dirty="0" smtClean="0"/>
              <a:t>صانع اللعب بإعداد الكرة من الوثب وذلك لاختزال الفترة </a:t>
            </a:r>
            <a:r>
              <a:rPr lang="ar-IQ" dirty="0" err="1" smtClean="0"/>
              <a:t>الزمنیة</a:t>
            </a:r>
            <a:r>
              <a:rPr lang="ar-IQ" dirty="0" smtClean="0"/>
              <a:t> الناشئة من استقبال الكرة</a:t>
            </a:r>
          </a:p>
          <a:p>
            <a:r>
              <a:rPr lang="ar-IQ" dirty="0" err="1" smtClean="0"/>
              <a:t>وتمریرها</a:t>
            </a:r>
            <a:r>
              <a:rPr lang="ar-IQ" dirty="0" smtClean="0"/>
              <a:t> إلى صانع اللعب وبالتالي عمل الهجوم.</a:t>
            </a:r>
          </a:p>
          <a:p>
            <a:r>
              <a:rPr lang="ar-IQ" dirty="0" err="1" smtClean="0"/>
              <a:t>یعد</a:t>
            </a:r>
            <a:r>
              <a:rPr lang="ar-IQ" dirty="0" smtClean="0"/>
              <a:t> الإعداد </a:t>
            </a:r>
            <a:r>
              <a:rPr lang="ar-IQ" dirty="0" err="1" smtClean="0"/>
              <a:t>تمریر</a:t>
            </a:r>
            <a:r>
              <a:rPr lang="ar-IQ" dirty="0" smtClean="0"/>
              <a:t> للكرة لأعلى سواء باستخدام </a:t>
            </a:r>
            <a:r>
              <a:rPr lang="ar-IQ" dirty="0" err="1" smtClean="0"/>
              <a:t>الیدین</a:t>
            </a:r>
            <a:r>
              <a:rPr lang="ar-IQ" dirty="0" smtClean="0"/>
              <a:t> من أعلى أو من أسفل وذلك لإعدادها في</a:t>
            </a:r>
          </a:p>
          <a:p>
            <a:r>
              <a:rPr lang="ar-IQ" dirty="0" err="1" smtClean="0"/>
              <a:t>یؤدى</a:t>
            </a:r>
            <a:r>
              <a:rPr lang="ar-IQ" dirty="0" smtClean="0"/>
              <a:t> من اللمسة </a:t>
            </a:r>
            <a:r>
              <a:rPr lang="ar-IQ" dirty="0" err="1" smtClean="0"/>
              <a:t>الثانیة</a:t>
            </a:r>
            <a:r>
              <a:rPr lang="ar-IQ" dirty="0" smtClean="0"/>
              <a:t>. المكان المناسب للضربات </a:t>
            </a:r>
            <a:r>
              <a:rPr lang="ar-IQ" dirty="0" err="1" smtClean="0"/>
              <a:t>الهجومیة</a:t>
            </a:r>
            <a:r>
              <a:rPr lang="ar-IQ" dirty="0" smtClean="0"/>
              <a:t> - وقد </a:t>
            </a:r>
            <a:r>
              <a:rPr lang="ar-IQ" dirty="0" err="1" smtClean="0"/>
              <a:t>یكون</a:t>
            </a:r>
            <a:r>
              <a:rPr lang="ar-IQ" dirty="0" smtClean="0"/>
              <a:t> هذا الإعداد من اللمسة الأولى إلا أنه غالباً ما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779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IQ" dirty="0" err="1" smtClean="0"/>
              <a:t>ویتمیز</a:t>
            </a:r>
            <a:r>
              <a:rPr lang="ar-IQ" dirty="0" smtClean="0"/>
              <a:t> صانع اللعب بدرجة </a:t>
            </a:r>
            <a:r>
              <a:rPr lang="ar-IQ" dirty="0" err="1" smtClean="0"/>
              <a:t>عالیة</a:t>
            </a:r>
            <a:r>
              <a:rPr lang="ar-IQ" dirty="0" smtClean="0"/>
              <a:t> من الذكاء وحسن التصرف </a:t>
            </a:r>
            <a:r>
              <a:rPr lang="ar-IQ" dirty="0" err="1" smtClean="0"/>
              <a:t>والتركیز</a:t>
            </a:r>
            <a:r>
              <a:rPr lang="ar-IQ" dirty="0" smtClean="0"/>
              <a:t> لأنه </a:t>
            </a:r>
            <a:r>
              <a:rPr lang="ar-IQ" dirty="0" err="1" smtClean="0"/>
              <a:t>یحتاج</a:t>
            </a:r>
            <a:r>
              <a:rPr lang="ar-IQ" dirty="0" smtClean="0"/>
              <a:t> إلى</a:t>
            </a:r>
          </a:p>
          <a:p>
            <a:r>
              <a:rPr lang="ar-IQ" dirty="0" smtClean="0"/>
              <a:t>ملاحظة </a:t>
            </a:r>
            <a:r>
              <a:rPr lang="ar-IQ" dirty="0" err="1" smtClean="0"/>
              <a:t>كثیر</a:t>
            </a:r>
            <a:r>
              <a:rPr lang="ar-IQ" dirty="0" smtClean="0"/>
              <a:t> من </a:t>
            </a:r>
            <a:r>
              <a:rPr lang="ar-IQ" dirty="0" err="1" smtClean="0"/>
              <a:t>الأشیاء</a:t>
            </a:r>
            <a:r>
              <a:rPr lang="ar-IQ" dirty="0" smtClean="0"/>
              <a:t> </a:t>
            </a:r>
            <a:r>
              <a:rPr lang="ar-IQ" dirty="0" err="1" smtClean="0"/>
              <a:t>المحیطة</a:t>
            </a:r>
            <a:r>
              <a:rPr lang="ar-IQ" dirty="0" smtClean="0"/>
              <a:t> به عند إعداد الكرة </a:t>
            </a:r>
            <a:r>
              <a:rPr lang="ar-IQ" dirty="0" err="1" smtClean="0"/>
              <a:t>ویجب</a:t>
            </a:r>
            <a:r>
              <a:rPr lang="ar-IQ" dirty="0" smtClean="0"/>
              <a:t> </a:t>
            </a:r>
            <a:r>
              <a:rPr lang="ar-IQ" dirty="0" err="1" smtClean="0"/>
              <a:t>علیه</a:t>
            </a:r>
            <a:r>
              <a:rPr lang="ar-IQ" dirty="0" smtClean="0"/>
              <a:t> أن </a:t>
            </a:r>
            <a:r>
              <a:rPr lang="ar-IQ" dirty="0" err="1" smtClean="0"/>
              <a:t>یكون</a:t>
            </a:r>
            <a:r>
              <a:rPr lang="ar-IQ" dirty="0" smtClean="0"/>
              <a:t> </a:t>
            </a:r>
            <a:r>
              <a:rPr lang="ar-IQ" dirty="0" err="1" smtClean="0"/>
              <a:t>لدیه</a:t>
            </a:r>
            <a:r>
              <a:rPr lang="ar-IQ" dirty="0" smtClean="0"/>
              <a:t> القدرة على</a:t>
            </a:r>
          </a:p>
          <a:p>
            <a:r>
              <a:rPr lang="ar-IQ" dirty="0" smtClean="0"/>
              <a:t>أداء </a:t>
            </a:r>
            <a:r>
              <a:rPr lang="ar-IQ" dirty="0" err="1" smtClean="0"/>
              <a:t>جمیع</a:t>
            </a:r>
            <a:r>
              <a:rPr lang="ar-IQ" dirty="0" smtClean="0"/>
              <a:t> أنواع الأعداد بإتقان ودقة لإعدادها إلى الضارب بصورة </a:t>
            </a:r>
            <a:r>
              <a:rPr lang="ar-IQ" dirty="0" err="1" smtClean="0"/>
              <a:t>جیدة</a:t>
            </a:r>
            <a:r>
              <a:rPr lang="ar-IQ" dirty="0" smtClean="0"/>
              <a:t> لتمكنه من أداء ضربة</a:t>
            </a:r>
          </a:p>
          <a:p>
            <a:r>
              <a:rPr lang="ar-IQ" dirty="0" smtClean="0"/>
              <a:t>ناجحة - كما </a:t>
            </a:r>
            <a:r>
              <a:rPr lang="ar-IQ" dirty="0" err="1" smtClean="0"/>
              <a:t>علیه</a:t>
            </a:r>
            <a:r>
              <a:rPr lang="ar-IQ" dirty="0" smtClean="0"/>
              <a:t> أن </a:t>
            </a:r>
            <a:r>
              <a:rPr lang="ar-IQ" dirty="0" err="1" smtClean="0"/>
              <a:t>یراقب</a:t>
            </a:r>
            <a:r>
              <a:rPr lang="ar-IQ" dirty="0" smtClean="0"/>
              <a:t> </a:t>
            </a:r>
            <a:r>
              <a:rPr lang="ar-IQ" dirty="0" err="1" smtClean="0"/>
              <a:t>جیداً</a:t>
            </a:r>
            <a:r>
              <a:rPr lang="ar-IQ" dirty="0" smtClean="0"/>
              <a:t> مكان حائط الصد في </a:t>
            </a:r>
            <a:r>
              <a:rPr lang="ar-IQ" dirty="0" err="1" smtClean="0"/>
              <a:t>الفریق</a:t>
            </a:r>
            <a:r>
              <a:rPr lang="ar-IQ" dirty="0" smtClean="0"/>
              <a:t> المنافس كي </a:t>
            </a:r>
            <a:r>
              <a:rPr lang="ar-IQ" dirty="0" err="1" smtClean="0"/>
              <a:t>یوجه</a:t>
            </a:r>
            <a:r>
              <a:rPr lang="ar-IQ" dirty="0" smtClean="0"/>
              <a:t> إعداد الكرة</a:t>
            </a:r>
          </a:p>
          <a:p>
            <a:r>
              <a:rPr lang="ar-IQ" dirty="0" smtClean="0"/>
              <a:t>إلى الضارب الذي </a:t>
            </a:r>
            <a:r>
              <a:rPr lang="ar-IQ" dirty="0" err="1" smtClean="0"/>
              <a:t>یكون</a:t>
            </a:r>
            <a:r>
              <a:rPr lang="ar-IQ" dirty="0" smtClean="0"/>
              <a:t> متلائماً مع الظروف القائمة ، ونجد أن الإعداد من المهارات </a:t>
            </a:r>
            <a:r>
              <a:rPr lang="ar-IQ" dirty="0" err="1" smtClean="0"/>
              <a:t>الأساسیة</a:t>
            </a:r>
            <a:endParaRPr lang="ar-IQ" dirty="0" smtClean="0"/>
          </a:p>
          <a:p>
            <a:r>
              <a:rPr lang="ar-IQ" dirty="0" smtClean="0"/>
              <a:t>محدد في الهواء لارتباطه بالضربة </a:t>
            </a:r>
            <a:r>
              <a:rPr lang="ar-IQ" dirty="0" err="1" smtClean="0"/>
              <a:t>الهجومیة</a:t>
            </a:r>
            <a:r>
              <a:rPr lang="ar-IQ" dirty="0" smtClean="0"/>
              <a:t>. للكرة الطائرة وأنواعه متعددة والإعداد </a:t>
            </a:r>
            <a:r>
              <a:rPr lang="ar-IQ" dirty="0" err="1" smtClean="0"/>
              <a:t>یعد</a:t>
            </a:r>
            <a:r>
              <a:rPr lang="ar-IQ" dirty="0" smtClean="0"/>
              <a:t> </a:t>
            </a:r>
            <a:r>
              <a:rPr lang="ar-IQ" dirty="0" err="1" smtClean="0"/>
              <a:t>تمریراً</a:t>
            </a:r>
            <a:r>
              <a:rPr lang="ar-IQ" dirty="0" smtClean="0"/>
              <a:t> لكنه أكثر دقة نظراً لضرورة </a:t>
            </a:r>
            <a:r>
              <a:rPr lang="ar-IQ" dirty="0" err="1" smtClean="0"/>
              <a:t>سیر</a:t>
            </a:r>
            <a:r>
              <a:rPr lang="ar-IQ" dirty="0" smtClean="0"/>
              <a:t> الكرة في </a:t>
            </a:r>
            <a:r>
              <a:rPr lang="ar-IQ" dirty="0" err="1" smtClean="0"/>
              <a:t>طریق</a:t>
            </a:r>
            <a:r>
              <a:rPr lang="ar-IQ" dirty="0" smtClean="0"/>
              <a:t> محدد في الهواء لارتباطه بالضربة </a:t>
            </a:r>
            <a:r>
              <a:rPr lang="ar-IQ" dirty="0" err="1" smtClean="0"/>
              <a:t>الهجومیة</a:t>
            </a:r>
            <a:r>
              <a:rPr lang="ar-IQ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5673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ar-IQ" dirty="0" smtClean="0"/>
              <a:t>- أعداد منخفض (مسطح): حتى 50 سم فوق الحافة </a:t>
            </a:r>
            <a:r>
              <a:rPr lang="ar-IQ" dirty="0" err="1" smtClean="0"/>
              <a:t>العلیا</a:t>
            </a:r>
            <a:r>
              <a:rPr lang="ar-IQ" dirty="0" smtClean="0"/>
              <a:t> للشبكة. ̈ الأعداد من </a:t>
            </a:r>
            <a:r>
              <a:rPr lang="ar-IQ" dirty="0" err="1" smtClean="0"/>
              <a:t>حیث</a:t>
            </a:r>
            <a:r>
              <a:rPr lang="ar-IQ" dirty="0" smtClean="0"/>
              <a:t> الارتفاع:</a:t>
            </a:r>
          </a:p>
          <a:p>
            <a:r>
              <a:rPr lang="ar-IQ" dirty="0" smtClean="0"/>
              <a:t>- أعداد متوسط الارتفاع : من ( 2 -1 ) متر فوق الحافة </a:t>
            </a:r>
            <a:r>
              <a:rPr lang="ar-IQ" dirty="0" err="1" smtClean="0"/>
              <a:t>العلیا</a:t>
            </a:r>
            <a:r>
              <a:rPr lang="ar-IQ" dirty="0" smtClean="0"/>
              <a:t> للشبكة.</a:t>
            </a:r>
          </a:p>
          <a:p>
            <a:r>
              <a:rPr lang="ar-IQ" dirty="0" smtClean="0"/>
              <a:t>- أعداد عال: أكثر من 2 متر فوق الحافة </a:t>
            </a:r>
            <a:r>
              <a:rPr lang="ar-IQ" dirty="0" err="1" smtClean="0"/>
              <a:t>العلیا</a:t>
            </a:r>
            <a:r>
              <a:rPr lang="ar-IQ" dirty="0" smtClean="0"/>
              <a:t> للشبكة.</a:t>
            </a:r>
          </a:p>
          <a:p>
            <a:r>
              <a:rPr lang="ar-IQ" dirty="0" smtClean="0"/>
              <a:t>- إعداد </a:t>
            </a:r>
            <a:r>
              <a:rPr lang="ar-IQ" dirty="0" err="1" smtClean="0"/>
              <a:t>قریب</a:t>
            </a:r>
            <a:r>
              <a:rPr lang="ar-IQ" dirty="0" smtClean="0"/>
              <a:t> أو </a:t>
            </a:r>
            <a:r>
              <a:rPr lang="ar-IQ" dirty="0" err="1" smtClean="0"/>
              <a:t>بعید</a:t>
            </a:r>
            <a:r>
              <a:rPr lang="ar-IQ" dirty="0" smtClean="0"/>
              <a:t> عن الشبكة. الإعداد من </a:t>
            </a:r>
            <a:r>
              <a:rPr lang="ar-IQ" dirty="0" err="1" smtClean="0"/>
              <a:t>حیث</a:t>
            </a:r>
            <a:r>
              <a:rPr lang="ar-IQ" dirty="0" smtClean="0"/>
              <a:t> الاتجاه:</a:t>
            </a:r>
          </a:p>
          <a:p>
            <a:r>
              <a:rPr lang="ar-IQ" dirty="0" smtClean="0"/>
              <a:t>- أعداد موازى للشبكة.</a:t>
            </a:r>
          </a:p>
          <a:p>
            <a:r>
              <a:rPr lang="ar-IQ" dirty="0" smtClean="0"/>
              <a:t>- أعداد منحنى أو مائل على الشبكة (قطري).</a:t>
            </a:r>
          </a:p>
          <a:p>
            <a:r>
              <a:rPr lang="ar-IQ" dirty="0" err="1" smtClean="0"/>
              <a:t>والجدیر</a:t>
            </a:r>
            <a:r>
              <a:rPr lang="ar-IQ" dirty="0" smtClean="0"/>
              <a:t> بالذكر بأن المعد الناجح هو الذي </a:t>
            </a:r>
            <a:r>
              <a:rPr lang="ar-IQ" dirty="0" err="1" smtClean="0"/>
              <a:t>یترجم</a:t>
            </a:r>
            <a:r>
              <a:rPr lang="ar-IQ" dirty="0" smtClean="0"/>
              <a:t> الاستقبال إلى هجوم </a:t>
            </a:r>
            <a:r>
              <a:rPr lang="ar-IQ" dirty="0" err="1" smtClean="0"/>
              <a:t>جید</a:t>
            </a:r>
            <a:r>
              <a:rPr lang="ar-IQ" dirty="0" smtClean="0"/>
              <a:t> من خلال </a:t>
            </a:r>
            <a:r>
              <a:rPr lang="ar-IQ" dirty="0" err="1" smtClean="0"/>
              <a:t>التشكیلات</a:t>
            </a:r>
            <a:endParaRPr lang="ar-IQ" dirty="0" smtClean="0"/>
          </a:p>
          <a:p>
            <a:r>
              <a:rPr lang="ar-IQ" dirty="0" err="1" smtClean="0"/>
              <a:t>الخططیة</a:t>
            </a:r>
            <a:r>
              <a:rPr lang="ar-IQ" dirty="0" smtClean="0"/>
              <a:t> المركبة باستخدامه لمهارة الإعداد ، </a:t>
            </a:r>
            <a:r>
              <a:rPr lang="ar-IQ" dirty="0" err="1" smtClean="0"/>
              <a:t>ویعتبر</a:t>
            </a:r>
            <a:r>
              <a:rPr lang="ar-IQ" dirty="0" smtClean="0"/>
              <a:t> المعد العقل المفكر داخل </a:t>
            </a:r>
            <a:r>
              <a:rPr lang="ar-IQ" dirty="0" err="1" smtClean="0"/>
              <a:t>الفریق</a:t>
            </a:r>
            <a:r>
              <a:rPr lang="ar-IQ" dirty="0" smtClean="0"/>
              <a:t> ، لأنه من</a:t>
            </a:r>
          </a:p>
          <a:p>
            <a:r>
              <a:rPr lang="ar-IQ" dirty="0" smtClean="0"/>
              <a:t>خلال موقعه في الملعب </a:t>
            </a:r>
            <a:r>
              <a:rPr lang="ar-IQ" dirty="0" err="1" smtClean="0"/>
              <a:t>واختیاره</a:t>
            </a:r>
            <a:r>
              <a:rPr lang="ar-IQ" dirty="0" smtClean="0"/>
              <a:t> من أنواع الارتفاعات المتعددة المناسبة لقدرات </a:t>
            </a:r>
            <a:r>
              <a:rPr lang="ar-IQ" dirty="0" err="1" smtClean="0"/>
              <a:t>اللاعبین</a:t>
            </a:r>
            <a:endParaRPr lang="ar-IQ" dirty="0" smtClean="0"/>
          </a:p>
          <a:p>
            <a:r>
              <a:rPr lang="ar-IQ" dirty="0" err="1" smtClean="0"/>
              <a:t>الضاربین</a:t>
            </a:r>
            <a:r>
              <a:rPr lang="ar-IQ" dirty="0" smtClean="0"/>
              <a:t> واكتشاف الثغرات في حائط الصد </a:t>
            </a:r>
            <a:r>
              <a:rPr lang="ar-IQ" dirty="0" err="1" smtClean="0"/>
              <a:t>للفریق</a:t>
            </a:r>
            <a:r>
              <a:rPr lang="ar-IQ" dirty="0" smtClean="0"/>
              <a:t> المنافس.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2741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لفرق </a:t>
            </a:r>
            <a:r>
              <a:rPr lang="ar-IQ" dirty="0" err="1" smtClean="0"/>
              <a:t>بین</a:t>
            </a:r>
            <a:r>
              <a:rPr lang="ar-IQ" dirty="0" smtClean="0"/>
              <a:t> </a:t>
            </a:r>
            <a:r>
              <a:rPr lang="ar-IQ" dirty="0" err="1" smtClean="0"/>
              <a:t>التمریر</a:t>
            </a:r>
            <a:r>
              <a:rPr lang="ar-IQ" dirty="0" smtClean="0"/>
              <a:t> والإعداد كما </a:t>
            </a:r>
            <a:r>
              <a:rPr lang="ar-IQ" dirty="0" err="1" smtClean="0"/>
              <a:t>یلي</a:t>
            </a:r>
            <a:r>
              <a:rPr lang="ar-IQ" dirty="0" smtClean="0"/>
              <a:t>: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ar-IQ" sz="1600" dirty="0" smtClean="0"/>
              <a:t>1- </a:t>
            </a:r>
            <a:r>
              <a:rPr lang="ar-IQ" sz="1600" dirty="0" err="1" smtClean="0"/>
              <a:t>یقم</a:t>
            </a:r>
            <a:r>
              <a:rPr lang="ar-IQ" sz="1600" dirty="0" smtClean="0"/>
              <a:t> </a:t>
            </a:r>
            <a:r>
              <a:rPr lang="ar-IQ" sz="1600" dirty="0" err="1" smtClean="0"/>
              <a:t>بالتمریر</a:t>
            </a:r>
            <a:r>
              <a:rPr lang="ar-IQ" sz="1600" dirty="0" smtClean="0"/>
              <a:t> </a:t>
            </a:r>
            <a:r>
              <a:rPr lang="ar-IQ" sz="1600" dirty="0" err="1" smtClean="0"/>
              <a:t>جمیع</a:t>
            </a:r>
            <a:r>
              <a:rPr lang="ar-IQ" sz="1600" dirty="0" smtClean="0"/>
              <a:t> </a:t>
            </a:r>
            <a:r>
              <a:rPr lang="ar-IQ" sz="1600" dirty="0" err="1" smtClean="0"/>
              <a:t>اللاعبین</a:t>
            </a:r>
            <a:r>
              <a:rPr lang="ar-IQ" sz="1600" dirty="0" smtClean="0"/>
              <a:t> في </a:t>
            </a:r>
            <a:r>
              <a:rPr lang="ar-IQ" sz="1600" dirty="0" err="1" smtClean="0"/>
              <a:t>الفریق</a:t>
            </a:r>
            <a:r>
              <a:rPr lang="ar-IQ" sz="1600" dirty="0" smtClean="0"/>
              <a:t>. 1- غالبا ما </a:t>
            </a:r>
            <a:r>
              <a:rPr lang="ar-IQ" sz="1600" dirty="0" err="1" smtClean="0"/>
              <a:t>یقوم</a:t>
            </a:r>
            <a:r>
              <a:rPr lang="ar-IQ" sz="1600" dirty="0" smtClean="0"/>
              <a:t> صانع اللعب بالإعداد . أولاً : </a:t>
            </a:r>
            <a:r>
              <a:rPr lang="ar-IQ" sz="1600" dirty="0" err="1" smtClean="0"/>
              <a:t>التمریر</a:t>
            </a:r>
            <a:r>
              <a:rPr lang="ar-IQ" sz="1600" dirty="0" smtClean="0"/>
              <a:t> </a:t>
            </a:r>
            <a:r>
              <a:rPr lang="ar-IQ" sz="1600" dirty="0" err="1" smtClean="0"/>
              <a:t>ثانیا</a:t>
            </a:r>
            <a:r>
              <a:rPr lang="ar-IQ" sz="1600" dirty="0" smtClean="0"/>
              <a:t> : الأعداد</a:t>
            </a:r>
          </a:p>
          <a:p>
            <a:r>
              <a:rPr lang="ar-IQ" sz="1600" dirty="0" smtClean="0"/>
              <a:t>2- </a:t>
            </a:r>
            <a:r>
              <a:rPr lang="ar-IQ" sz="1600" dirty="0" err="1" smtClean="0"/>
              <a:t>یتم</a:t>
            </a:r>
            <a:r>
              <a:rPr lang="ar-IQ" sz="1600" dirty="0" smtClean="0"/>
              <a:t> </a:t>
            </a:r>
            <a:r>
              <a:rPr lang="ar-IQ" sz="1600" dirty="0" err="1" smtClean="0"/>
              <a:t>التمریر</a:t>
            </a:r>
            <a:r>
              <a:rPr lang="ar-IQ" sz="1600" dirty="0" smtClean="0"/>
              <a:t> </a:t>
            </a:r>
            <a:r>
              <a:rPr lang="ar-IQ" sz="1600" dirty="0" err="1" smtClean="0"/>
              <a:t>بین</a:t>
            </a:r>
            <a:r>
              <a:rPr lang="ar-IQ" sz="1600" dirty="0" smtClean="0"/>
              <a:t> أفراد </a:t>
            </a:r>
            <a:r>
              <a:rPr lang="ar-IQ" sz="1600" dirty="0" err="1" smtClean="0"/>
              <a:t>الفریق</a:t>
            </a:r>
            <a:r>
              <a:rPr lang="ar-IQ" sz="1600" dirty="0" smtClean="0"/>
              <a:t> أو من </a:t>
            </a:r>
            <a:r>
              <a:rPr lang="ar-IQ" sz="1600" dirty="0" err="1" smtClean="0"/>
              <a:t>الفریق</a:t>
            </a:r>
            <a:endParaRPr lang="ar-IQ" sz="1600" dirty="0" smtClean="0"/>
          </a:p>
          <a:p>
            <a:r>
              <a:rPr lang="ar-IQ" sz="1600" dirty="0" smtClean="0"/>
              <a:t>إلى </a:t>
            </a:r>
            <a:r>
              <a:rPr lang="ar-IQ" sz="1600" dirty="0" err="1" smtClean="0"/>
              <a:t>الفریق</a:t>
            </a:r>
            <a:r>
              <a:rPr lang="ar-IQ" sz="1600" dirty="0" smtClean="0"/>
              <a:t> المنافس.</a:t>
            </a:r>
          </a:p>
          <a:p>
            <a:r>
              <a:rPr lang="ar-IQ" sz="1600" dirty="0" smtClean="0"/>
              <a:t>2- </a:t>
            </a:r>
            <a:r>
              <a:rPr lang="ar-IQ" sz="1600" dirty="0" err="1" smtClean="0"/>
              <a:t>یتم</a:t>
            </a:r>
            <a:r>
              <a:rPr lang="ar-IQ" sz="1600" dirty="0" smtClean="0"/>
              <a:t> الإعداد لأحد </a:t>
            </a:r>
            <a:r>
              <a:rPr lang="ar-IQ" sz="1600" dirty="0" err="1" smtClean="0"/>
              <a:t>المهاجمین</a:t>
            </a:r>
            <a:r>
              <a:rPr lang="ar-IQ" sz="1600" dirty="0" smtClean="0"/>
              <a:t> في نفس</a:t>
            </a:r>
          </a:p>
          <a:p>
            <a:r>
              <a:rPr lang="ar-IQ" sz="1600" dirty="0" err="1" smtClean="0"/>
              <a:t>الفریق</a:t>
            </a:r>
            <a:r>
              <a:rPr lang="ar-IQ" sz="1600" dirty="0" smtClean="0"/>
              <a:t>.</a:t>
            </a:r>
          </a:p>
          <a:p>
            <a:r>
              <a:rPr lang="ar-IQ" sz="1600" dirty="0" smtClean="0"/>
              <a:t>3- من الممكن أن </a:t>
            </a:r>
            <a:r>
              <a:rPr lang="ar-IQ" sz="1600" dirty="0" err="1" smtClean="0"/>
              <a:t>یتم</a:t>
            </a:r>
            <a:r>
              <a:rPr lang="ar-IQ" sz="1600" dirty="0" smtClean="0"/>
              <a:t> </a:t>
            </a:r>
            <a:r>
              <a:rPr lang="ar-IQ" sz="1600" dirty="0" err="1" smtClean="0"/>
              <a:t>التمریر</a:t>
            </a:r>
            <a:r>
              <a:rPr lang="ar-IQ" sz="1600" dirty="0" smtClean="0"/>
              <a:t> من أي لمسة</a:t>
            </a:r>
          </a:p>
          <a:p>
            <a:r>
              <a:rPr lang="ar-IQ" sz="1600" dirty="0" smtClean="0"/>
              <a:t>من اللمسات الثلاثة المتاحة </a:t>
            </a:r>
            <a:r>
              <a:rPr lang="ar-IQ" sz="1600" dirty="0" err="1" smtClean="0"/>
              <a:t>للفریق</a:t>
            </a:r>
            <a:r>
              <a:rPr lang="ar-IQ" sz="1600" dirty="0" smtClean="0"/>
              <a:t>.</a:t>
            </a:r>
          </a:p>
          <a:p>
            <a:r>
              <a:rPr lang="ar-IQ" sz="1600" dirty="0" smtClean="0"/>
              <a:t>3- غالبا ما </a:t>
            </a:r>
            <a:r>
              <a:rPr lang="ar-IQ" sz="1600" dirty="0" err="1" smtClean="0"/>
              <a:t>یكون</a:t>
            </a:r>
            <a:r>
              <a:rPr lang="ar-IQ" sz="1600" dirty="0" smtClean="0"/>
              <a:t> الإعداد من اللمسة </a:t>
            </a:r>
            <a:r>
              <a:rPr lang="ar-IQ" sz="1600" dirty="0" err="1" smtClean="0"/>
              <a:t>الثانیة</a:t>
            </a:r>
            <a:endParaRPr lang="ar-IQ" sz="1600" dirty="0" smtClean="0"/>
          </a:p>
          <a:p>
            <a:r>
              <a:rPr lang="ar-IQ" sz="1600" dirty="0" err="1" smtClean="0"/>
              <a:t>وأحیاناً</a:t>
            </a:r>
            <a:r>
              <a:rPr lang="ar-IQ" sz="1600" dirty="0" smtClean="0"/>
              <a:t> من اللمسة الأولى.</a:t>
            </a:r>
          </a:p>
          <a:p>
            <a:r>
              <a:rPr lang="ar-IQ" sz="1600" dirty="0" smtClean="0"/>
              <a:t>4- دائما ما </a:t>
            </a:r>
            <a:r>
              <a:rPr lang="ar-IQ" sz="1600" dirty="0" err="1" smtClean="0"/>
              <a:t>یتم</a:t>
            </a:r>
            <a:r>
              <a:rPr lang="ar-IQ" sz="1600" dirty="0" smtClean="0"/>
              <a:t> </a:t>
            </a:r>
            <a:r>
              <a:rPr lang="ar-IQ" sz="1600" dirty="0" err="1" smtClean="0"/>
              <a:t>التمریر</a:t>
            </a:r>
            <a:r>
              <a:rPr lang="ar-IQ" sz="1600" dirty="0" smtClean="0"/>
              <a:t> بعد كرة وافدة من</a:t>
            </a:r>
          </a:p>
          <a:p>
            <a:r>
              <a:rPr lang="ar-IQ" sz="1600" dirty="0" smtClean="0"/>
              <a:t>المنافس.</a:t>
            </a:r>
          </a:p>
          <a:p>
            <a:r>
              <a:rPr lang="ar-IQ" sz="1600" dirty="0" smtClean="0"/>
              <a:t>4- غالبا ما تكون من </a:t>
            </a:r>
            <a:r>
              <a:rPr lang="ar-IQ" sz="1600" dirty="0" err="1" smtClean="0"/>
              <a:t>الزمیل</a:t>
            </a:r>
            <a:r>
              <a:rPr lang="ar-IQ" sz="1600" dirty="0" smtClean="0"/>
              <a:t> إلى مهاجم </a:t>
            </a:r>
            <a:r>
              <a:rPr lang="ar-IQ" sz="1600" dirty="0" err="1" smtClean="0"/>
              <a:t>زمیل</a:t>
            </a:r>
            <a:endParaRPr lang="ar-IQ" sz="1600" dirty="0" smtClean="0"/>
          </a:p>
          <a:p>
            <a:r>
              <a:rPr lang="ar-IQ" sz="1600" dirty="0" err="1" smtClean="0"/>
              <a:t>وأحیاناً</a:t>
            </a:r>
            <a:r>
              <a:rPr lang="ar-IQ" sz="1600" dirty="0" smtClean="0"/>
              <a:t> بعد كرة وافدة من المنافس.</a:t>
            </a:r>
          </a:p>
          <a:p>
            <a:r>
              <a:rPr lang="ar-IQ" sz="1600" dirty="0" smtClean="0"/>
              <a:t>5- </a:t>
            </a:r>
            <a:r>
              <a:rPr lang="ar-IQ" sz="1600" dirty="0" err="1" smtClean="0"/>
              <a:t>یغلب</a:t>
            </a:r>
            <a:r>
              <a:rPr lang="ar-IQ" sz="1600" dirty="0" smtClean="0"/>
              <a:t> </a:t>
            </a:r>
            <a:r>
              <a:rPr lang="ar-IQ" sz="1600" dirty="0" err="1" smtClean="0"/>
              <a:t>علیه</a:t>
            </a:r>
            <a:r>
              <a:rPr lang="ar-IQ" sz="1600" dirty="0" smtClean="0"/>
              <a:t> الأداء باستخدام </a:t>
            </a:r>
            <a:r>
              <a:rPr lang="ar-IQ" sz="1600" dirty="0" err="1" smtClean="0"/>
              <a:t>الساعدین</a:t>
            </a:r>
            <a:r>
              <a:rPr lang="ar-IQ" sz="1600" dirty="0" smtClean="0"/>
              <a:t> من</a:t>
            </a:r>
          </a:p>
          <a:p>
            <a:r>
              <a:rPr lang="ar-IQ" sz="1600" dirty="0" smtClean="0"/>
              <a:t>أسفل عنه بالأصابع من أعلى.</a:t>
            </a:r>
          </a:p>
          <a:p>
            <a:r>
              <a:rPr lang="ar-IQ" sz="1600" dirty="0" smtClean="0"/>
              <a:t>5- </a:t>
            </a:r>
            <a:r>
              <a:rPr lang="ar-IQ" sz="1600" dirty="0" err="1" smtClean="0"/>
              <a:t>یغلب</a:t>
            </a:r>
            <a:r>
              <a:rPr lang="ar-IQ" sz="1600" dirty="0" smtClean="0"/>
              <a:t> </a:t>
            </a:r>
            <a:r>
              <a:rPr lang="ar-IQ" sz="1600" dirty="0" err="1" smtClean="0"/>
              <a:t>علیه</a:t>
            </a:r>
            <a:r>
              <a:rPr lang="ar-IQ" sz="1600" dirty="0" smtClean="0"/>
              <a:t> الأداء باستخدام الأصابع من</a:t>
            </a:r>
          </a:p>
          <a:p>
            <a:r>
              <a:rPr lang="ar-IQ" sz="1600" dirty="0" smtClean="0"/>
              <a:t>أعلى.</a:t>
            </a:r>
            <a:endParaRPr lang="ar-IQ" sz="1600" dirty="0"/>
          </a:p>
        </p:txBody>
      </p:sp>
    </p:spTree>
    <p:extLst>
      <p:ext uri="{BB962C8B-B14F-4D97-AF65-F5344CB8AC3E}">
        <p14:creationId xmlns:p14="http://schemas.microsoft.com/office/powerpoint/2010/main" val="117300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الأعداد من أعلى للأمام</a:t>
            </a:r>
          </a:p>
          <a:p>
            <a:r>
              <a:rPr lang="ar-IQ" dirty="0" smtClean="0"/>
              <a:t>هو أكثر أنواع الأعداد استخداما بالنسبة لسهولة أدائه </a:t>
            </a:r>
            <a:r>
              <a:rPr lang="ar-IQ" dirty="0" err="1" smtClean="0"/>
              <a:t>ویعد</a:t>
            </a:r>
            <a:r>
              <a:rPr lang="ar-IQ" dirty="0" smtClean="0"/>
              <a:t> أساسا </a:t>
            </a:r>
            <a:r>
              <a:rPr lang="ar-IQ" dirty="0" err="1" smtClean="0"/>
              <a:t>لجمیع</a:t>
            </a:r>
            <a:r>
              <a:rPr lang="ar-IQ" dirty="0" smtClean="0"/>
              <a:t> أنواع </a:t>
            </a:r>
            <a:r>
              <a:rPr lang="ar-IQ" dirty="0" err="1" smtClean="0"/>
              <a:t>التمریر</a:t>
            </a:r>
            <a:r>
              <a:rPr lang="ar-IQ" dirty="0" smtClean="0"/>
              <a:t> الأخرى -</a:t>
            </a:r>
          </a:p>
          <a:p>
            <a:r>
              <a:rPr lang="ar-IQ" dirty="0" smtClean="0"/>
              <a:t>لذلك </a:t>
            </a:r>
            <a:r>
              <a:rPr lang="ar-IQ" dirty="0" err="1" smtClean="0"/>
              <a:t>یجب</a:t>
            </a:r>
            <a:r>
              <a:rPr lang="ar-IQ" dirty="0" smtClean="0"/>
              <a:t> البدء في تعلمه </a:t>
            </a:r>
            <a:r>
              <a:rPr lang="ar-IQ" dirty="0" err="1" smtClean="0"/>
              <a:t>وإتقانه</a:t>
            </a:r>
            <a:r>
              <a:rPr lang="ar-IQ" dirty="0" smtClean="0"/>
              <a:t> أولا حتى </a:t>
            </a:r>
            <a:r>
              <a:rPr lang="ar-IQ" dirty="0" err="1" smtClean="0"/>
              <a:t>یساعد</a:t>
            </a:r>
            <a:r>
              <a:rPr lang="ar-IQ" dirty="0" smtClean="0"/>
              <a:t> على </a:t>
            </a:r>
            <a:r>
              <a:rPr lang="ar-IQ" dirty="0" err="1" smtClean="0"/>
              <a:t>تأدیة</a:t>
            </a:r>
            <a:r>
              <a:rPr lang="ar-IQ" dirty="0" smtClean="0"/>
              <a:t> باقي أنواع الأعداد الأخرى - كما</a:t>
            </a:r>
          </a:p>
          <a:p>
            <a:r>
              <a:rPr lang="ar-IQ" dirty="0" smtClean="0"/>
              <a:t>المختلفة في اللعب. </a:t>
            </a:r>
            <a:r>
              <a:rPr lang="ar-IQ" dirty="0" err="1" smtClean="0"/>
              <a:t>یجب</a:t>
            </a:r>
            <a:r>
              <a:rPr lang="ar-IQ" dirty="0" smtClean="0"/>
              <a:t> مراعاة إتقان الأعداد من </a:t>
            </a:r>
            <a:r>
              <a:rPr lang="ar-IQ" dirty="0" err="1" smtClean="0"/>
              <a:t>حیث</a:t>
            </a:r>
            <a:r>
              <a:rPr lang="ar-IQ" dirty="0" smtClean="0"/>
              <a:t> الارتفاع والاتجاه ، </a:t>
            </a:r>
            <a:r>
              <a:rPr lang="ar-IQ" dirty="0" err="1" smtClean="0"/>
              <a:t>لیتكیف</a:t>
            </a:r>
            <a:r>
              <a:rPr lang="ar-IQ" dirty="0" smtClean="0"/>
              <a:t> اللاعب مع ما تفرضه المواقف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7482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الأعداد من أعلى خلفا فوق الرأس: </a:t>
            </a:r>
            <a:r>
              <a:rPr lang="ar-IQ" dirty="0" err="1" smtClean="0"/>
              <a:t>یتطلب</a:t>
            </a:r>
            <a:r>
              <a:rPr lang="ar-IQ" dirty="0" smtClean="0"/>
              <a:t> الأعداد من أعلى خلفا فوق الرأس درجة</a:t>
            </a:r>
          </a:p>
          <a:p>
            <a:r>
              <a:rPr lang="ar-IQ" dirty="0" err="1" smtClean="0"/>
              <a:t>عالیة</a:t>
            </a:r>
            <a:r>
              <a:rPr lang="ar-IQ" dirty="0" smtClean="0"/>
              <a:t> من </a:t>
            </a:r>
            <a:r>
              <a:rPr lang="ar-IQ" dirty="0" err="1" smtClean="0"/>
              <a:t>الحساسیة</a:t>
            </a:r>
            <a:r>
              <a:rPr lang="ar-IQ" dirty="0" smtClean="0"/>
              <a:t> </a:t>
            </a:r>
            <a:r>
              <a:rPr lang="ar-IQ" dirty="0" err="1" smtClean="0"/>
              <a:t>حیث</a:t>
            </a:r>
            <a:r>
              <a:rPr lang="ar-IQ" dirty="0" smtClean="0"/>
              <a:t> أن اللاعب لا </a:t>
            </a:r>
            <a:r>
              <a:rPr lang="ar-IQ" dirty="0" err="1" smtClean="0"/>
              <a:t>یرى</a:t>
            </a:r>
            <a:r>
              <a:rPr lang="ar-IQ" dirty="0" smtClean="0"/>
              <a:t> </a:t>
            </a:r>
            <a:r>
              <a:rPr lang="ar-IQ" dirty="0" err="1" smtClean="0"/>
              <a:t>زمیله</a:t>
            </a:r>
            <a:r>
              <a:rPr lang="ar-IQ" dirty="0" smtClean="0"/>
              <a:t> الذي </a:t>
            </a:r>
            <a:r>
              <a:rPr lang="ar-IQ" dirty="0" err="1" smtClean="0"/>
              <a:t>یوجه</a:t>
            </a:r>
            <a:r>
              <a:rPr lang="ar-IQ" dirty="0" smtClean="0"/>
              <a:t> </a:t>
            </a:r>
            <a:r>
              <a:rPr lang="ar-IQ" dirty="0" err="1" smtClean="0"/>
              <a:t>إلیه</a:t>
            </a:r>
            <a:r>
              <a:rPr lang="ar-IQ" dirty="0" smtClean="0"/>
              <a:t> الأعداد لحظة أدائه خلفا وهو</a:t>
            </a:r>
          </a:p>
          <a:p>
            <a:r>
              <a:rPr lang="ar-IQ" dirty="0" err="1" smtClean="0"/>
              <a:t>یشبه</a:t>
            </a:r>
            <a:r>
              <a:rPr lang="ar-IQ" dirty="0" smtClean="0"/>
              <a:t> الأعداد الأمامي في </a:t>
            </a:r>
            <a:r>
              <a:rPr lang="ar-IQ" dirty="0" err="1" smtClean="0"/>
              <a:t>طریقة</a:t>
            </a:r>
            <a:r>
              <a:rPr lang="ar-IQ" dirty="0" smtClean="0"/>
              <a:t> الأداء ألا أنه </a:t>
            </a:r>
            <a:r>
              <a:rPr lang="ar-IQ" dirty="0" err="1" smtClean="0"/>
              <a:t>یختلف</a:t>
            </a:r>
            <a:r>
              <a:rPr lang="ar-IQ" dirty="0" smtClean="0"/>
              <a:t> عنه </a:t>
            </a:r>
            <a:r>
              <a:rPr lang="ar-IQ" dirty="0" err="1" smtClean="0"/>
              <a:t>فیما</a:t>
            </a:r>
            <a:r>
              <a:rPr lang="ar-IQ" dirty="0" smtClean="0"/>
              <a:t> </a:t>
            </a:r>
            <a:r>
              <a:rPr lang="ar-IQ" dirty="0" err="1" smtClean="0"/>
              <a:t>یلي</a:t>
            </a:r>
            <a:r>
              <a:rPr lang="ar-IQ" dirty="0" smtClean="0"/>
              <a:t>:-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5217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56344"/>
            <a:ext cx="8229600" cy="5269820"/>
          </a:xfrm>
        </p:spPr>
        <p:txBody>
          <a:bodyPr>
            <a:normAutofit fontScale="70000" lnSpcReduction="20000"/>
          </a:bodyPr>
          <a:lstStyle/>
          <a:p>
            <a:r>
              <a:rPr lang="ar-IQ" dirty="0" smtClean="0"/>
              <a:t>الأعداد بالسقوط: </a:t>
            </a:r>
            <a:r>
              <a:rPr lang="ar-IQ" dirty="0" err="1" smtClean="0"/>
              <a:t>یستعمل</a:t>
            </a:r>
            <a:r>
              <a:rPr lang="ar-IQ" dirty="0" smtClean="0"/>
              <a:t> هذا النوع من الأعداد في حالة الكرات المنخفضة </a:t>
            </a:r>
            <a:r>
              <a:rPr lang="ar-IQ" dirty="0" err="1" smtClean="0"/>
              <a:t>القریبة</a:t>
            </a:r>
            <a:r>
              <a:rPr lang="ar-IQ" dirty="0" smtClean="0"/>
              <a:t> من</a:t>
            </a:r>
          </a:p>
          <a:p>
            <a:r>
              <a:rPr lang="ar-IQ" dirty="0" err="1" smtClean="0"/>
              <a:t>والیدین</a:t>
            </a:r>
            <a:r>
              <a:rPr lang="ar-IQ" dirty="0" smtClean="0"/>
              <a:t> على الكرة . الشبكة وهو </a:t>
            </a:r>
            <a:r>
              <a:rPr lang="ar-IQ" dirty="0" err="1" smtClean="0"/>
              <a:t>یشابه</a:t>
            </a:r>
            <a:r>
              <a:rPr lang="ar-IQ" dirty="0" smtClean="0"/>
              <a:t> الأعداد للأمام في الجري </a:t>
            </a:r>
            <a:r>
              <a:rPr lang="ar-IQ" dirty="0" err="1" smtClean="0"/>
              <a:t>السریع</a:t>
            </a:r>
            <a:r>
              <a:rPr lang="ar-IQ" dirty="0" smtClean="0"/>
              <a:t> للكرة في الوقت المناسب وفى حركة الأصابع</a:t>
            </a:r>
          </a:p>
          <a:p>
            <a:r>
              <a:rPr lang="ar-IQ" dirty="0" smtClean="0"/>
              <a:t>وفى هذا النوع من الأعداد </a:t>
            </a:r>
            <a:r>
              <a:rPr lang="ar-IQ" dirty="0" err="1" smtClean="0"/>
              <a:t>یتحرك</a:t>
            </a:r>
            <a:r>
              <a:rPr lang="ar-IQ" dirty="0" smtClean="0"/>
              <a:t> اللاعب في اتجاه الكرة مع خفض مركز ثقل الجسم بأخذ</a:t>
            </a:r>
          </a:p>
          <a:p>
            <a:r>
              <a:rPr lang="ar-IQ" dirty="0" smtClean="0"/>
              <a:t>خطوة </a:t>
            </a:r>
            <a:r>
              <a:rPr lang="ar-IQ" dirty="0" err="1" smtClean="0"/>
              <a:t>كبیرة</a:t>
            </a:r>
            <a:r>
              <a:rPr lang="ar-IQ" dirty="0" smtClean="0"/>
              <a:t> بالرجل </a:t>
            </a:r>
            <a:r>
              <a:rPr lang="ar-IQ" dirty="0" err="1" smtClean="0"/>
              <a:t>القریبة</a:t>
            </a:r>
            <a:r>
              <a:rPr lang="ar-IQ" dirty="0" smtClean="0"/>
              <a:t> من الكرة حتى </a:t>
            </a:r>
            <a:r>
              <a:rPr lang="ar-IQ" dirty="0" err="1" smtClean="0"/>
              <a:t>یصل</a:t>
            </a:r>
            <a:r>
              <a:rPr lang="ar-IQ" dirty="0" smtClean="0"/>
              <a:t> أسفل الكرة </a:t>
            </a:r>
            <a:r>
              <a:rPr lang="ar-IQ" dirty="0" err="1" smtClean="0"/>
              <a:t>لیتمكن</a:t>
            </a:r>
            <a:r>
              <a:rPr lang="ar-IQ" dirty="0" smtClean="0"/>
              <a:t> من أداء الأعداد المنخفض.</a:t>
            </a:r>
          </a:p>
          <a:p>
            <a:r>
              <a:rPr lang="ar-IQ" dirty="0" smtClean="0"/>
              <a:t>4- الأعداد من أعلى جانبي: </a:t>
            </a:r>
            <a:r>
              <a:rPr lang="ar-IQ" dirty="0" err="1" smtClean="0"/>
              <a:t>یستخدم</a:t>
            </a:r>
            <a:r>
              <a:rPr lang="ar-IQ" dirty="0" smtClean="0"/>
              <a:t> هذا الأعداد عندما </a:t>
            </a:r>
            <a:r>
              <a:rPr lang="ar-IQ" dirty="0" err="1" smtClean="0"/>
              <a:t>یكون</a:t>
            </a:r>
            <a:r>
              <a:rPr lang="ar-IQ" dirty="0" smtClean="0"/>
              <a:t> اللاعب </a:t>
            </a:r>
            <a:r>
              <a:rPr lang="ar-IQ" dirty="0" err="1" smtClean="0"/>
              <a:t>قریبا</a:t>
            </a:r>
            <a:r>
              <a:rPr lang="ar-IQ" dirty="0" smtClean="0"/>
              <a:t> من الشبكة ،أو</a:t>
            </a:r>
          </a:p>
          <a:p>
            <a:r>
              <a:rPr lang="ar-IQ" dirty="0" smtClean="0"/>
              <a:t>عند الرغبة في الخداع </a:t>
            </a:r>
            <a:r>
              <a:rPr lang="ar-IQ" dirty="0" err="1" smtClean="0"/>
              <a:t>ویقف</a:t>
            </a:r>
            <a:r>
              <a:rPr lang="ar-IQ" dirty="0" smtClean="0"/>
              <a:t> اللاعب وقفة الاستعداد وجانبه </a:t>
            </a:r>
            <a:r>
              <a:rPr lang="ar-IQ" dirty="0" err="1" smtClean="0"/>
              <a:t>یواجه</a:t>
            </a:r>
            <a:r>
              <a:rPr lang="ar-IQ" dirty="0" smtClean="0"/>
              <a:t> الكرة ولذا </a:t>
            </a:r>
            <a:r>
              <a:rPr lang="ar-IQ" dirty="0" err="1" smtClean="0"/>
              <a:t>یصعب</a:t>
            </a:r>
            <a:r>
              <a:rPr lang="ar-IQ" dirty="0" smtClean="0"/>
              <a:t> </a:t>
            </a:r>
            <a:r>
              <a:rPr lang="ar-IQ" dirty="0" err="1" smtClean="0"/>
              <a:t>عملیة</a:t>
            </a:r>
            <a:r>
              <a:rPr lang="ar-IQ" dirty="0" smtClean="0"/>
              <a:t> دقة</a:t>
            </a:r>
          </a:p>
          <a:p>
            <a:r>
              <a:rPr lang="ar-IQ" dirty="0" smtClean="0"/>
              <a:t>مطابق للإعداد الأمامي. </a:t>
            </a:r>
            <a:r>
              <a:rPr lang="ar-IQ" dirty="0" err="1" smtClean="0"/>
              <a:t>توجیه</a:t>
            </a:r>
            <a:r>
              <a:rPr lang="ar-IQ" dirty="0" smtClean="0"/>
              <a:t> الكرة وتتحمل الذراعان </a:t>
            </a:r>
            <a:r>
              <a:rPr lang="ar-IQ" dirty="0" err="1" smtClean="0"/>
              <a:t>والیدان</a:t>
            </a:r>
            <a:r>
              <a:rPr lang="ar-IQ" dirty="0" smtClean="0"/>
              <a:t> الحمل الأكبر من هذا النوع من الأعداد </a:t>
            </a:r>
            <a:r>
              <a:rPr lang="ar-IQ" dirty="0" err="1" smtClean="0"/>
              <a:t>وفیما</a:t>
            </a:r>
            <a:r>
              <a:rPr lang="ar-IQ" dirty="0" smtClean="0"/>
              <a:t> عدا ذلك فهو</a:t>
            </a:r>
          </a:p>
          <a:p>
            <a:r>
              <a:rPr lang="ar-IQ" dirty="0" smtClean="0"/>
              <a:t>5- الأعداد بالوثب: </a:t>
            </a:r>
            <a:r>
              <a:rPr lang="ar-IQ" dirty="0" err="1" smtClean="0"/>
              <a:t>یستخدم</a:t>
            </a:r>
            <a:r>
              <a:rPr lang="ar-IQ" dirty="0" smtClean="0"/>
              <a:t> هذا الأعداد للكرات </a:t>
            </a:r>
            <a:r>
              <a:rPr lang="ar-IQ" dirty="0" err="1" smtClean="0"/>
              <a:t>العالیة</a:t>
            </a:r>
            <a:r>
              <a:rPr lang="ar-IQ" dirty="0" smtClean="0"/>
              <a:t> أو </a:t>
            </a:r>
            <a:r>
              <a:rPr lang="ar-IQ" dirty="0" err="1" smtClean="0"/>
              <a:t>لعملیات</a:t>
            </a:r>
            <a:r>
              <a:rPr lang="ar-IQ" dirty="0" smtClean="0"/>
              <a:t> خداع </a:t>
            </a:r>
            <a:r>
              <a:rPr lang="ar-IQ" dirty="0" err="1" smtClean="0"/>
              <a:t>الفریق</a:t>
            </a:r>
            <a:r>
              <a:rPr lang="ar-IQ" dirty="0" smtClean="0"/>
              <a:t> المنافس</a:t>
            </a:r>
          </a:p>
          <a:p>
            <a:r>
              <a:rPr lang="ar-IQ" dirty="0" err="1" smtClean="0"/>
              <a:t>ویعتمد</a:t>
            </a:r>
            <a:r>
              <a:rPr lang="ar-IQ" dirty="0" smtClean="0"/>
              <a:t> الأعداد بالوثب اعتمادا </a:t>
            </a:r>
            <a:r>
              <a:rPr lang="ar-IQ" dirty="0" err="1" smtClean="0"/>
              <a:t>كلیا</a:t>
            </a:r>
            <a:r>
              <a:rPr lang="ar-IQ" dirty="0" smtClean="0"/>
              <a:t> على استخدام </a:t>
            </a:r>
            <a:r>
              <a:rPr lang="ar-IQ" dirty="0" err="1" smtClean="0"/>
              <a:t>الذراعین</a:t>
            </a:r>
            <a:r>
              <a:rPr lang="ar-IQ" dirty="0" smtClean="0"/>
              <a:t> والأصابع </a:t>
            </a:r>
            <a:r>
              <a:rPr lang="ar-IQ" dirty="0" err="1" smtClean="0"/>
              <a:t>حیث</a:t>
            </a:r>
            <a:r>
              <a:rPr lang="ar-IQ" dirty="0" smtClean="0"/>
              <a:t> </a:t>
            </a:r>
            <a:r>
              <a:rPr lang="ar-IQ" dirty="0" err="1" smtClean="0"/>
              <a:t>یبطل</a:t>
            </a:r>
            <a:r>
              <a:rPr lang="ar-IQ" dirty="0" smtClean="0"/>
              <a:t> هنا استعمال</a:t>
            </a:r>
          </a:p>
          <a:p>
            <a:r>
              <a:rPr lang="ar-IQ" dirty="0" err="1" smtClean="0"/>
              <a:t>الرجلین</a:t>
            </a:r>
            <a:r>
              <a:rPr lang="ar-IQ" dirty="0" smtClean="0"/>
              <a:t> </a:t>
            </a:r>
            <a:r>
              <a:rPr lang="ar-IQ" dirty="0" err="1" smtClean="0"/>
              <a:t>نتیجة</a:t>
            </a:r>
            <a:r>
              <a:rPr lang="ar-IQ" dirty="0" smtClean="0"/>
              <a:t> الوثب لحظة الأعداد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644249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717</Words>
  <Application>Microsoft Office PowerPoint</Application>
  <PresentationFormat>عرض على الشاشة (3:4)‏</PresentationFormat>
  <Paragraphs>59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نسق Office</vt:lpstr>
      <vt:lpstr>الاعداد</vt:lpstr>
      <vt:lpstr>عرض تقديمي في PowerPoint</vt:lpstr>
      <vt:lpstr>عرض تقديمي في PowerPoint</vt:lpstr>
      <vt:lpstr>لفرق بین التمریر والإعداد كما یلي: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الاعداد</dc:title>
  <dc:creator>Iraqi</dc:creator>
  <cp:lastModifiedBy>Iraqi</cp:lastModifiedBy>
  <cp:revision>1</cp:revision>
  <dcterms:created xsi:type="dcterms:W3CDTF">2018-12-13T03:06:59Z</dcterms:created>
  <dcterms:modified xsi:type="dcterms:W3CDTF">2018-12-13T03:12:20Z</dcterms:modified>
</cp:coreProperties>
</file>